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46"/>
    <p:restoredTop sz="95707"/>
  </p:normalViewPr>
  <p:slideViewPr>
    <p:cSldViewPr snapToGrid="0" snapToObjects="1">
      <p:cViewPr>
        <p:scale>
          <a:sx n="130" d="100"/>
          <a:sy n="130" d="100"/>
        </p:scale>
        <p:origin x="126" y="-2274"/>
      </p:cViewPr>
      <p:guideLst>
        <p:guide orient="horz" pos="3367"/>
        <p:guide pos="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67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26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065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6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39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31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5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93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89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97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01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CA3CC-11B0-CC48-86A4-C0DFA252412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0F57E-61CE-E34F-8F99-C2B1F3D127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29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3367021-B975-644A-97CD-EB1911B84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992"/>
            <a:ext cx="7559675" cy="1069680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3EE1C8A8-7770-1042-9608-3A6940FCD5E6}"/>
              </a:ext>
            </a:extLst>
          </p:cNvPr>
          <p:cNvSpPr txBox="1"/>
          <p:nvPr/>
        </p:nvSpPr>
        <p:spPr>
          <a:xfrm>
            <a:off x="1204665" y="6112005"/>
            <a:ext cx="6771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Venez à notre rencontre…</a:t>
            </a:r>
            <a:endParaRPr lang="fr-FR" i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B6F8DA-70B4-7C45-B0E3-1C22D8EB3ADD}"/>
              </a:ext>
            </a:extLst>
          </p:cNvPr>
          <p:cNvSpPr/>
          <p:nvPr/>
        </p:nvSpPr>
        <p:spPr>
          <a:xfrm>
            <a:off x="1204665" y="6593529"/>
            <a:ext cx="57509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France Services Baud a ouvert en septembre.</a:t>
            </a:r>
          </a:p>
          <a:p>
            <a:pPr algn="just"/>
            <a:r>
              <a:rPr lang="fr-FR" sz="11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La semaine Portes </a:t>
            </a:r>
            <a:r>
              <a:rPr lang="fr-FR" sz="1100" i="1" dirty="0">
                <a:solidFill>
                  <a:schemeClr val="bg1"/>
                </a:solidFill>
                <a:latin typeface="Arial Black" panose="020B0A04020102020204" pitchFamily="34" charset="0"/>
              </a:rPr>
              <a:t>O</a:t>
            </a:r>
            <a:r>
              <a:rPr lang="fr-FR" sz="1100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uvertes est l’occasion de franchir le seuil de ce nouvel établissement afin d’échanger autour du concept France Services et des services annexes proposés sur votre territoire.</a:t>
            </a:r>
            <a:endParaRPr lang="fr-FR" sz="1100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8240396-4173-984B-93D3-4139A9D4D8D2}"/>
              </a:ext>
            </a:extLst>
          </p:cNvPr>
          <p:cNvSpPr txBox="1"/>
          <p:nvPr/>
        </p:nvSpPr>
        <p:spPr>
          <a:xfrm>
            <a:off x="1204665" y="8033165"/>
            <a:ext cx="6276184" cy="1142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France Services Baud</a:t>
            </a:r>
            <a:r>
              <a:rPr lang="fr-FR" sz="1100" b="1" dirty="0">
                <a:solidFill>
                  <a:schemeClr val="bg1"/>
                </a:solidFill>
                <a:latin typeface="Kristen ITC" panose="03050502040202030202" pitchFamily="66" charset="0"/>
              </a:rPr>
              <a:t/>
            </a:r>
            <a:br>
              <a:rPr lang="fr-FR" sz="1100" b="1" dirty="0">
                <a:solidFill>
                  <a:schemeClr val="bg1"/>
                </a:solidFill>
                <a:latin typeface="Kristen ITC" panose="03050502040202030202" pitchFamily="66" charset="0"/>
              </a:rPr>
            </a:br>
            <a:r>
              <a:rPr lang="fr-FR" sz="9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9 rue de la Madeleine</a:t>
            </a:r>
            <a:endParaRPr lang="fr-FR" sz="900" dirty="0">
              <a:solidFill>
                <a:schemeClr val="bg1"/>
              </a:solidFill>
              <a:latin typeface="Kristen ITC" panose="03050502040202030202" pitchFamily="66" charset="0"/>
            </a:endParaRPr>
          </a:p>
          <a:p>
            <a:r>
              <a:rPr lang="fr-FR" sz="9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56150 BAUD</a:t>
            </a:r>
            <a:r>
              <a:rPr lang="fr-FR" sz="900" dirty="0">
                <a:solidFill>
                  <a:schemeClr val="bg1"/>
                </a:solidFill>
                <a:latin typeface="Kristen ITC" panose="03050502040202030202" pitchFamily="66" charset="0"/>
              </a:rPr>
              <a:t/>
            </a:r>
            <a:br>
              <a:rPr lang="fr-FR" sz="900" dirty="0">
                <a:solidFill>
                  <a:schemeClr val="bg1"/>
                </a:solidFill>
                <a:latin typeface="Kristen ITC" panose="03050502040202030202" pitchFamily="66" charset="0"/>
              </a:rPr>
            </a:br>
            <a:r>
              <a:rPr lang="fr-FR" sz="900" dirty="0">
                <a:solidFill>
                  <a:schemeClr val="bg1"/>
                </a:solidFill>
                <a:latin typeface="Kristen ITC" panose="03050502040202030202" pitchFamily="66" charset="0"/>
              </a:rPr>
              <a:t>Contact : </a:t>
            </a:r>
            <a:r>
              <a:rPr lang="fr-FR" sz="900" dirty="0" smtClean="0">
                <a:solidFill>
                  <a:schemeClr val="bg1"/>
                </a:solidFill>
                <a:latin typeface="Kristen ITC" panose="03050502040202030202" pitchFamily="66" charset="0"/>
              </a:rPr>
              <a:t>02.97.07.20.60 </a:t>
            </a:r>
            <a:r>
              <a:rPr lang="fr-FR" sz="900" dirty="0">
                <a:solidFill>
                  <a:schemeClr val="bg1"/>
                </a:solidFill>
                <a:latin typeface="Kristen ITC" panose="03050502040202030202" pitchFamily="66" charset="0"/>
              </a:rPr>
              <a:t>ou par mail : </a:t>
            </a:r>
            <a:r>
              <a:rPr lang="fr-FR" sz="900" dirty="0" err="1" smtClean="0">
                <a:solidFill>
                  <a:schemeClr val="bg1"/>
                </a:solidFill>
                <a:latin typeface="Kristen ITC" panose="03050502040202030202" pitchFamily="66" charset="0"/>
              </a:rPr>
              <a:t>franceservicesbaud@cmc.bzh</a:t>
            </a:r>
            <a:r>
              <a:rPr lang="fr-FR" sz="900" b="1" dirty="0">
                <a:solidFill>
                  <a:schemeClr val="bg1"/>
                </a:solidFill>
                <a:latin typeface="Kristen ITC" panose="03050502040202030202" pitchFamily="66" charset="0"/>
              </a:rPr>
              <a:t/>
            </a:r>
            <a:br>
              <a:rPr lang="fr-FR" sz="900" b="1" dirty="0">
                <a:solidFill>
                  <a:schemeClr val="bg1"/>
                </a:solidFill>
                <a:latin typeface="Kristen ITC" panose="03050502040202030202" pitchFamily="66" charset="0"/>
              </a:rPr>
            </a:br>
            <a:r>
              <a:rPr lang="fr-FR" sz="1511" b="1" dirty="0">
                <a:solidFill>
                  <a:schemeClr val="bg1"/>
                </a:solidFill>
                <a:latin typeface="Marianne" panose="02000000000000000000" pitchFamily="2" charset="0"/>
              </a:rPr>
              <a:t/>
            </a:r>
            <a:br>
              <a:rPr lang="fr-FR" sz="1511" b="1" dirty="0">
                <a:solidFill>
                  <a:schemeClr val="bg1"/>
                </a:solidFill>
                <a:latin typeface="Marianne" panose="02000000000000000000" pitchFamily="2" charset="0"/>
              </a:rPr>
            </a:br>
            <a:endParaRPr lang="fr-FR" sz="151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668" y="9696880"/>
            <a:ext cx="1153808" cy="81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03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65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Rounded MT Bold</vt:lpstr>
      <vt:lpstr>Calibri</vt:lpstr>
      <vt:lpstr>Calibri Light</vt:lpstr>
      <vt:lpstr>Kristen ITC</vt:lpstr>
      <vt:lpstr>Marianne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Louise Caltot</dc:creator>
  <cp:lastModifiedBy>Marina PELLETIER</cp:lastModifiedBy>
  <cp:revision>7</cp:revision>
  <dcterms:created xsi:type="dcterms:W3CDTF">2021-09-09T15:40:53Z</dcterms:created>
  <dcterms:modified xsi:type="dcterms:W3CDTF">2021-09-29T09:11:42Z</dcterms:modified>
</cp:coreProperties>
</file>